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A2400-A6B7-43E4-B459-41409C05888E}" v="6" dt="2024-08-21T20:37:21.0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D50A3-31E2-4C7C-A907-2D9FF9BE4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54CF5-1384-4058-AD9D-ABA55A2C8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C15D6-41AA-462D-91D6-2999085AF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0D252-7353-4312-8A37-9320ADF3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364D5-50E2-421C-A11C-B41EBE15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0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578D-3E39-4796-AF17-2CBB35E8A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9F252-A2CE-499A-82D6-B36207CAC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ED768-36F0-4520-AB73-D607B3A14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A8D07-BD6E-4C45-B4D3-FDF03B21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250E8-F4B7-4630-B8DD-41948159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33F8B6-BD87-4DBE-AC6F-08DA2A6E3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597C27-24E5-47F6-914B-F2D7E1F50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DF724-7868-4910-BC28-9EA4C62AA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E2767-CBEA-4F85-907B-BF0BEB9FD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F2A1C-1180-41C9-981B-B7177FE5C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34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E8622-56B9-4313-A6C6-1F27589F1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EFB2B-EBF8-4404-9F91-8B75AC56E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E7E41-0895-4844-806A-9AA61147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16C1E-AB37-45F7-BBD6-CD58751E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E7256-464D-4CB2-9BB4-595DBF100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4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4A54C-EE35-434A-BF91-0F08DBA2E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3EF2A-649A-4436-9AA7-8BB1E7046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D7DF6-213C-40D9-941C-4F658D88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69D4B-D84E-45B9-AF22-95E02FC5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46025-13F5-45F8-93BF-93D884F4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8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F525E-DFAE-4477-85B3-1E90CEFC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BCB65-1135-4759-B5DC-B8E39F847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8E73A-AFA7-4594-804B-0B7F5ADE4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11D0E-A155-4AC7-A850-2B365755E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2855CF-7F8B-49EB-86C4-02677E27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4B052-22FB-40C0-BA57-0E5E3223D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3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33757-4CD3-4ACD-AC1F-6ECB388C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BBD4D-A4DB-44BD-8CC0-4CD5F09F1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2ABA4-48A4-4B1F-9B17-BA552E050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B6212-D147-4A37-8283-A8413F108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EB490B-AC15-49BB-AB2B-73A1806FD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35742-D4C9-4C9F-B900-0C114037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441CD-96D1-47B0-B0EC-40CC80EB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80B29-7884-4FD0-8023-595857D3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9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C60B3-FDD6-41C0-AA7B-E76F7C69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0A027F-5D6B-4258-B0B8-B5C0C054F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ADF1DE-DDDB-4578-81EA-A9D1C3A0B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7D23EF-D795-41BC-819E-EAA15F01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96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E0F89D-DC06-4CA9-A2ED-7DE56A140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E00812-CB57-4855-93F8-5EA46825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0C5C9F-3C55-4D5F-8D52-14AE396DB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7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C07D8-4BB1-41FA-88CA-7E005090E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B686A-4905-4971-9427-E78537EE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E9BE28-0379-4149-94C3-C2ACA2062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17BFCA-6864-47D5-9974-F3FFF08A3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AD103-9693-47A3-9D7D-DB40B506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C6B5A-FE5F-4F8E-820E-9FB164AEE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5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D2C34-ACC4-4E7D-9D33-82CA2A19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7AF00A-3525-442C-A057-6F01973EC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255D8A-D268-4BC8-8E15-96605232F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7481CC-2FB4-431F-A46A-9647E93D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476D0-6491-417C-842C-278045B74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B8D68-3F9D-4498-A44E-EAFE9CD4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0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14E0A-0F2E-4ACF-8341-B5B820FBE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BA60D-909C-477C-AB29-2B1A5699A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4E501-D828-4A42-843F-45F49F15E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EB8D5-17B0-4754-9203-FE11CF47393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FB60C-D9DD-45DD-886E-F04F8F8E0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B69CD-A640-453F-AE2A-F3F38EFFC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7AAC-E5DA-40EA-B095-CEDA981BA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umc.org/connect/ministries/care/alzheimers-treasured-times/" TargetMode="External"/><Relationship Id="rId2" Type="http://schemas.openxmlformats.org/officeDocument/2006/relationships/hyperlink" Target="https://www.alz.org/dallasnetexa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39CC-14BC-42CF-9E96-C59B2014E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291" y="22978"/>
            <a:ext cx="10184236" cy="313721"/>
          </a:xfrm>
        </p:spPr>
        <p:txBody>
          <a:bodyPr>
            <a:normAutofit/>
          </a:bodyPr>
          <a:lstStyle/>
          <a:p>
            <a:r>
              <a:rPr lang="en-US" sz="1300" b="1" dirty="0"/>
              <a:t>Assisted Living Ministry-   Month-at-a-Glance                           </a:t>
            </a:r>
            <a:r>
              <a:rPr lang="en-US" sz="1200" b="1" i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37DBDBF-8D8A-475D-9145-DB0CD42FF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138473"/>
              </p:ext>
            </p:extLst>
          </p:nvPr>
        </p:nvGraphicFramePr>
        <p:xfrm>
          <a:off x="851399" y="423501"/>
          <a:ext cx="8582312" cy="6444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463">
                  <a:extLst>
                    <a:ext uri="{9D8B030D-6E8A-4147-A177-3AD203B41FA5}">
                      <a16:colId xmlns:a16="http://schemas.microsoft.com/office/drawing/2014/main" val="1205234124"/>
                    </a:ext>
                  </a:extLst>
                </a:gridCol>
                <a:gridCol w="2304987">
                  <a:extLst>
                    <a:ext uri="{9D8B030D-6E8A-4147-A177-3AD203B41FA5}">
                      <a16:colId xmlns:a16="http://schemas.microsoft.com/office/drawing/2014/main" val="2327404834"/>
                    </a:ext>
                  </a:extLst>
                </a:gridCol>
                <a:gridCol w="2071574">
                  <a:extLst>
                    <a:ext uri="{9D8B030D-6E8A-4147-A177-3AD203B41FA5}">
                      <a16:colId xmlns:a16="http://schemas.microsoft.com/office/drawing/2014/main" val="3390720822"/>
                    </a:ext>
                  </a:extLst>
                </a:gridCol>
                <a:gridCol w="2186288">
                  <a:extLst>
                    <a:ext uri="{9D8B030D-6E8A-4147-A177-3AD203B41FA5}">
                      <a16:colId xmlns:a16="http://schemas.microsoft.com/office/drawing/2014/main" val="3294521413"/>
                    </a:ext>
                  </a:extLst>
                </a:gridCol>
              </a:tblGrid>
              <a:tr h="271769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Sunday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Wednesday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319698"/>
                  </a:ext>
                </a:extLst>
              </a:tr>
              <a:tr h="1087076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Worship Service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The Legacy Willowbend  10 a.m. &amp; 11 a.m.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Sing-a-long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Silvermark Assisted Living 10 a.m.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 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 </a:t>
                      </a:r>
                    </a:p>
                    <a:p>
                      <a:r>
                        <a:rPr lang="en-US" sz="1800" b="1" dirty="0"/>
                        <a:t>Community Links</a:t>
                      </a:r>
                      <a:r>
                        <a:rPr lang="en-US" sz="1800" dirty="0"/>
                        <a:t>: </a:t>
                      </a:r>
                    </a:p>
                    <a:p>
                      <a:endParaRPr lang="en-US" sz="1100" dirty="0"/>
                    </a:p>
                    <a:p>
                      <a:r>
                        <a:rPr lang="en-US" sz="1100" b="1" dirty="0"/>
                        <a:t>Alzheimer’s Association     </a:t>
                      </a:r>
                      <a:r>
                        <a:rPr lang="en-US" sz="1100" dirty="0">
                          <a:hlinkClick r:id="rId2"/>
                        </a:rPr>
                        <a:t>https://www.alz.org/dallasnetexas</a:t>
                      </a:r>
                      <a:endParaRPr lang="en-US" sz="1100" dirty="0"/>
                    </a:p>
                    <a:p>
                      <a:endParaRPr lang="en-US" sz="1100" dirty="0"/>
                    </a:p>
                    <a:p>
                      <a:r>
                        <a:rPr lang="en-US" sz="1100" b="1" dirty="0"/>
                        <a:t>Alzheimer’s Respite Ministry  </a:t>
                      </a:r>
                      <a:r>
                        <a:rPr lang="en-US" sz="1100" dirty="0"/>
                        <a:t>(at Custer Road United Methodist Church)  </a:t>
                      </a:r>
                      <a:r>
                        <a:rPr lang="en-US" sz="1100" dirty="0">
                          <a:hlinkClick r:id="rId3"/>
                        </a:rPr>
                        <a:t>https://www.crumc.org/connect/ministries/care/alzheimers-treasured-times/</a:t>
                      </a:r>
                      <a:r>
                        <a:rPr lang="en-US" sz="1100" dirty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u="non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302330"/>
                  </a:ext>
                </a:extLst>
              </a:tr>
              <a:tr h="1087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Worship Service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The Legacy Willowbend  10 a.m. &amp; 11 a.m.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Worship Service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Wyndham Court  11 a.m.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 Sing-a-long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Phylis </a:t>
                      </a:r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Seigler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Group Home  2:00 p.m.</a:t>
                      </a:r>
                      <a:r>
                        <a:rPr lang="en-US" sz="1100" dirty="0"/>
                        <a:t> </a:t>
                      </a:r>
                      <a:endParaRPr lang="en-US" sz="1100" u="sng" dirty="0"/>
                    </a:p>
                    <a:p>
                      <a:pPr marL="0" indent="0">
                        <a:buFontTx/>
                        <a:buNone/>
                      </a:pPr>
                      <a:endParaRPr lang="en-US" sz="1100" u="sng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Bingo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u="none" dirty="0"/>
                        <a:t>Wyndham Court  2:30 p.m.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 Sing-a-long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u="none" dirty="0"/>
                        <a:t>Brookdale Creekside  2:30 p.m.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6406165"/>
                  </a:ext>
                </a:extLst>
              </a:tr>
              <a:tr h="10870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Worship Service</a:t>
                      </a:r>
                      <a:endParaRPr lang="en-US" sz="1100" u="none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The Legacy Willowbend  10 a.m. &amp; 11 a.m.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Sing-a-long</a:t>
                      </a:r>
                      <a:endParaRPr lang="en-US" sz="11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Auberge of Plano 10:30 a.m.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u="sng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Sing-a-long</a:t>
                      </a:r>
                      <a:endParaRPr lang="en-US" sz="11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DaySpring  3:00 p.m.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286078"/>
                  </a:ext>
                </a:extLst>
              </a:tr>
              <a:tr h="1041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/>
                        <a:t>Worship Service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The Legacy Willowbend  10 a.m. &amp; 11 a.m.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Bingo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u="none" dirty="0"/>
                        <a:t>Wyndham Court 2:30 p.m.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100" u="sng" dirty="0"/>
                        <a:t> 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092836"/>
                  </a:ext>
                </a:extLst>
              </a:tr>
              <a:tr h="183655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Auberge of Plano - 3690 Mapleshade Plano 75075                         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Brookdale Creekside – 2000 W. Spring Creek Plano 75023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Brookdale Collin Oaks – 4045 W. 15</a:t>
                      </a:r>
                      <a:r>
                        <a:rPr lang="en-US" sz="1100" baseline="30000" dirty="0"/>
                        <a:t>th</a:t>
                      </a:r>
                      <a:r>
                        <a:rPr lang="en-US" sz="1100" dirty="0"/>
                        <a:t> Street Plano 75025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DaySpring – 6400 Cheyenne Trail Plano 75023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Phylis </a:t>
                      </a:r>
                      <a:r>
                        <a:rPr lang="en-US" sz="11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Seigler</a:t>
                      </a:r>
                      <a:r>
                        <a:rPr lang="en-US" sz="11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Group Home  3513 S. Echo Trail, Plano 75023</a:t>
                      </a:r>
                      <a:r>
                        <a:rPr lang="en-US" sz="1100" dirty="0"/>
                        <a:t>                                     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The Legacy Willowbend – 6101 Ohio Drive Plano 75024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Silvermark – 5521 Village Creek Drive Plano 75093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100" dirty="0"/>
                        <a:t>Wyndham Court – 3000 Midway Rd Plano  75093</a:t>
                      </a:r>
                      <a:endParaRPr lang="en-US" sz="1100" i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i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/>
                        <a:t>The flowers in our sanctuary are delivered to Assisted Living facilities after our Sunday Services.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566689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9FDDA00-3C9B-4401-9279-7EF1D9863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265014"/>
              </p:ext>
            </p:extLst>
          </p:nvPr>
        </p:nvGraphicFramePr>
        <p:xfrm>
          <a:off x="438151" y="683664"/>
          <a:ext cx="413248" cy="4437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248">
                  <a:extLst>
                    <a:ext uri="{9D8B030D-6E8A-4147-A177-3AD203B41FA5}">
                      <a16:colId xmlns:a16="http://schemas.microsoft.com/office/drawing/2014/main" val="1463204942"/>
                    </a:ext>
                  </a:extLst>
                </a:gridCol>
              </a:tblGrid>
              <a:tr h="1119499">
                <a:tc>
                  <a:txBody>
                    <a:bodyPr/>
                    <a:lstStyle/>
                    <a:p>
                      <a:r>
                        <a:rPr lang="en-US" sz="1200" b="0" i="0" baseline="0" dirty="0">
                          <a:solidFill>
                            <a:schemeClr val="tx1"/>
                          </a:solidFill>
                        </a:rPr>
                        <a:t>   Week 1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302172"/>
                  </a:ext>
                </a:extLst>
              </a:tr>
              <a:tr h="108531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Week 2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469781"/>
                  </a:ext>
                </a:extLst>
              </a:tr>
              <a:tr h="1085315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Week 3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21411"/>
                  </a:ext>
                </a:extLst>
              </a:tr>
              <a:tr h="114784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Week 4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9105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B758DA0-395B-4686-8973-828990FE82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4809721"/>
              </p:ext>
            </p:extLst>
          </p:nvPr>
        </p:nvGraphicFramePr>
        <p:xfrm>
          <a:off x="438151" y="5042552"/>
          <a:ext cx="413248" cy="1815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248">
                  <a:extLst>
                    <a:ext uri="{9D8B030D-6E8A-4147-A177-3AD203B41FA5}">
                      <a16:colId xmlns:a16="http://schemas.microsoft.com/office/drawing/2014/main" val="294160477"/>
                    </a:ext>
                  </a:extLst>
                </a:gridCol>
              </a:tblGrid>
              <a:tr h="18154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Facility Address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05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4909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30625</TotalTime>
  <Words>295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Assisted Living Ministry-   Month-at-a-Glance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Assisted Living Ministry Month-at-a-Glance</dc:title>
  <dc:creator>Evelyn Rightmire</dc:creator>
  <cp:lastModifiedBy>Evelyn Rightmire</cp:lastModifiedBy>
  <cp:revision>85</cp:revision>
  <cp:lastPrinted>2024-08-05T20:25:03Z</cp:lastPrinted>
  <dcterms:created xsi:type="dcterms:W3CDTF">2019-02-27T18:02:42Z</dcterms:created>
  <dcterms:modified xsi:type="dcterms:W3CDTF">2024-08-21T20:40:08Z</dcterms:modified>
</cp:coreProperties>
</file>